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5327650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24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417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74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37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11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9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8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21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8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948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78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8A102-BB6E-4639-AB79-B506B77CAA67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F8456-6EAB-4B21-AE23-00B10E195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85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8E176DD-01DF-4BFA-BBD2-8A896074F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574" y="329454"/>
            <a:ext cx="4528503" cy="3032311"/>
          </a:xfrm>
        </p:spPr>
        <p:txBody>
          <a:bodyPr>
            <a:normAutofit/>
          </a:bodyPr>
          <a:lstStyle/>
          <a:p>
            <a:pPr algn="l"/>
            <a:r>
              <a:rPr lang="en-US" altLang="ja-JP" sz="1400" b="1" dirty="0">
                <a:solidFill>
                  <a:srgbClr val="FF0000"/>
                </a:solidFill>
              </a:rPr>
              <a:t>【</a:t>
            </a:r>
            <a:r>
              <a:rPr lang="ja-JP" altLang="en-US" sz="1400" b="1" dirty="0">
                <a:solidFill>
                  <a:srgbClr val="FF0000"/>
                </a:solidFill>
              </a:rPr>
              <a:t>作成時のご注意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br>
              <a:rPr lang="en-US" altLang="ja-JP" sz="1400" b="1" dirty="0">
                <a:solidFill>
                  <a:srgbClr val="FF0000"/>
                </a:solidFill>
              </a:rPr>
            </a:b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１．年賀はがきの印刷は、フチなし印刷はできません。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端から</a:t>
            </a:r>
            <a:r>
              <a:rPr lang="en-US" altLang="ja-JP" sz="1000" dirty="0">
                <a:solidFill>
                  <a:srgbClr val="FF0000"/>
                </a:solidFill>
              </a:rPr>
              <a:t>4mm</a:t>
            </a:r>
            <a:r>
              <a:rPr lang="ja-JP" altLang="en-US" sz="1000" dirty="0">
                <a:solidFill>
                  <a:srgbClr val="FF0000"/>
                </a:solidFill>
              </a:rPr>
              <a:t>ずつ、上下左右に余白を設けてレイアウトしてください。</a:t>
            </a:r>
            <a:br>
              <a:rPr lang="en-US" altLang="ja-JP" sz="1000" dirty="0">
                <a:solidFill>
                  <a:srgbClr val="FF0000"/>
                </a:solidFill>
              </a:rPr>
            </a:b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２．完成したデータは</a:t>
            </a:r>
            <a:r>
              <a:rPr lang="en-US" altLang="ja-JP" sz="1000" dirty="0">
                <a:solidFill>
                  <a:srgbClr val="FF0000"/>
                </a:solidFill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</a:rPr>
              <a:t>形式で保存し、</a:t>
            </a:r>
            <a:r>
              <a:rPr lang="en-US" altLang="ja-JP" sz="1000" dirty="0">
                <a:solidFill>
                  <a:srgbClr val="FF0000"/>
                </a:solidFill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</a:rPr>
              <a:t>ファイルでご入稿ください。</a:t>
            </a:r>
            <a:br>
              <a:rPr lang="en-US" altLang="ja-JP" sz="1000" dirty="0">
                <a:solidFill>
                  <a:srgbClr val="FF0000"/>
                </a:solidFill>
              </a:rPr>
            </a:br>
            <a:br>
              <a:rPr lang="en-US" altLang="ja-JP" sz="1000" dirty="0">
                <a:solidFill>
                  <a:srgbClr val="FF0000"/>
                </a:solidFill>
              </a:rPr>
            </a:b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en-US" altLang="ja-JP" sz="1400" b="1" dirty="0">
                <a:solidFill>
                  <a:srgbClr val="FF0000"/>
                </a:solidFill>
              </a:rPr>
              <a:t>【PDF</a:t>
            </a:r>
            <a:r>
              <a:rPr lang="ja-JP" altLang="en-US" sz="1400" b="1" dirty="0">
                <a:solidFill>
                  <a:srgbClr val="FF0000"/>
                </a:solidFill>
              </a:rPr>
              <a:t>保存の手順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br>
              <a:rPr lang="en-US" altLang="ja-JP" sz="1000" b="1" dirty="0">
                <a:solidFill>
                  <a:srgbClr val="FF0000"/>
                </a:solidFill>
              </a:rPr>
            </a:b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１．「名前をつけて保存」をクリック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２．「ファイルの種類」を「</a:t>
            </a:r>
            <a:r>
              <a:rPr lang="en-US" altLang="ja-JP" sz="1000" dirty="0">
                <a:solidFill>
                  <a:srgbClr val="FF0000"/>
                </a:solidFill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</a:rPr>
              <a:t>」に変更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３．すぐ下に表示される「オプション」をクリック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４．「</a:t>
            </a:r>
            <a:r>
              <a:rPr lang="en-US" altLang="ja-JP" sz="1000" dirty="0">
                <a:solidFill>
                  <a:srgbClr val="FF0000"/>
                </a:solidFill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</a:rPr>
              <a:t>オプション」の「埋め込みできないフォントはビットマップに変換」にチェック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５．「保存」をクリック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６．生成された</a:t>
            </a:r>
            <a:r>
              <a:rPr lang="en-US" altLang="ja-JP" sz="1000" dirty="0">
                <a:solidFill>
                  <a:srgbClr val="FF0000"/>
                </a:solidFill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</a:rPr>
              <a:t>を開いてチェック</a:t>
            </a:r>
            <a:br>
              <a:rPr lang="en-US" altLang="ja-JP" sz="1000" dirty="0">
                <a:solidFill>
                  <a:srgbClr val="FF0000"/>
                </a:solidFill>
              </a:rPr>
            </a:br>
            <a:r>
              <a:rPr lang="ja-JP" altLang="en-US" sz="1000" dirty="0">
                <a:solidFill>
                  <a:srgbClr val="FF0000"/>
                </a:solidFill>
              </a:rPr>
              <a:t>７．問題なければご注文確認メールに記載の</a:t>
            </a:r>
            <a:r>
              <a:rPr lang="en-US" altLang="ja-JP" sz="1000" dirty="0">
                <a:solidFill>
                  <a:srgbClr val="FF0000"/>
                </a:solidFill>
              </a:rPr>
              <a:t>URL</a:t>
            </a:r>
            <a:r>
              <a:rPr lang="ja-JP" altLang="en-US" sz="1000" dirty="0">
                <a:solidFill>
                  <a:srgbClr val="FF0000"/>
                </a:solidFill>
              </a:rPr>
              <a:t>から送信</a:t>
            </a:r>
            <a:br>
              <a:rPr lang="en-US" altLang="ja-JP" sz="1000" dirty="0">
                <a:solidFill>
                  <a:srgbClr val="FF0000"/>
                </a:solidFill>
              </a:rPr>
            </a:b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24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6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【作成時のご注意】  １．年賀はがきの印刷は、フチなし印刷はできません。 端から4mmずつ、上下左右に余白を設けてレイアウトしてください。  ２．完成したデータはPDF形式で保存し、PDFファイルでご入稿ください。   【PDF保存の手順】  １．「名前をつけて保存」をクリック ２．「ファイルの種類」を「PDF」に変更 ３．すぐ下に表示される「オプション」をクリック ４．「PDFオプション」の「埋め込みできないフォントはビットマップに変換」にチェック ５．「保存」をクリック ６．生成されたPDFを開いてチェック ７．問題なければご注文確認メールに記載のURLから送信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Nishioka-57</dc:creator>
  <cp:lastModifiedBy>Nishioka-57</cp:lastModifiedBy>
  <cp:revision>5</cp:revision>
  <dcterms:created xsi:type="dcterms:W3CDTF">2019-10-28T02:59:31Z</dcterms:created>
  <dcterms:modified xsi:type="dcterms:W3CDTF">2019-10-28T06:40:24Z</dcterms:modified>
</cp:coreProperties>
</file>