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600450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62" autoAdjust="0"/>
    <p:restoredTop sz="94660"/>
  </p:normalViewPr>
  <p:slideViewPr>
    <p:cSldViewPr snapToGrid="0">
      <p:cViewPr varScale="1">
        <p:scale>
          <a:sx n="97" d="100"/>
          <a:sy n="97" d="100"/>
        </p:scale>
        <p:origin x="17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069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8784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462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253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020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76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101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94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721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84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08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02231-720B-407E-9A82-478A2404A720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D402-A84A-4F40-BC03-28E5E41E0F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80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6612FB-A04B-4AE6-963D-05EC45D2C2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484" y="411480"/>
            <a:ext cx="3313471" cy="4308004"/>
          </a:xfrm>
        </p:spPr>
        <p:txBody>
          <a:bodyPr>
            <a:normAutofit/>
          </a:bodyPr>
          <a:lstStyle/>
          <a:p>
            <a:pPr algn="l"/>
            <a:r>
              <a:rPr lang="en-US" altLang="ja-JP" sz="1400" b="1" dirty="0">
                <a:solidFill>
                  <a:srgbClr val="FF0000"/>
                </a:solidFill>
                <a:latin typeface="+mn-ea"/>
                <a:ea typeface="+mn-ea"/>
              </a:rPr>
              <a:t>【</a:t>
            </a:r>
            <a:r>
              <a:rPr lang="ja-JP" altLang="en-US" sz="1400" b="1" dirty="0">
                <a:solidFill>
                  <a:srgbClr val="FF0000"/>
                </a:solidFill>
                <a:latin typeface="+mn-ea"/>
                <a:ea typeface="+mn-ea"/>
              </a:rPr>
              <a:t>作成時のご注意</a:t>
            </a:r>
            <a:r>
              <a:rPr lang="en-US" altLang="ja-JP" sz="1400" b="1" dirty="0">
                <a:solidFill>
                  <a:srgbClr val="FF0000"/>
                </a:solidFill>
                <a:latin typeface="+mn-ea"/>
                <a:ea typeface="+mn-ea"/>
              </a:rPr>
              <a:t>】</a:t>
            </a:r>
            <a:br>
              <a:rPr lang="en-US" altLang="ja-JP" sz="1400" b="1" dirty="0">
                <a:solidFill>
                  <a:srgbClr val="FF0000"/>
                </a:solidFill>
                <a:latin typeface="+mn-ea"/>
                <a:ea typeface="+mn-ea"/>
              </a:rPr>
            </a:b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１．フチなし印刷はできません。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　　端から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  <a:t>4mm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ずつ、上下左右に余白を設けて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　　レイアウトしてください。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２．完成したデータは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  <a:t>PDF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形式で保存し、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　　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  <a:t>PDF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ファイルでご入稿ください。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en-US" altLang="ja-JP" sz="1400" b="1" dirty="0">
                <a:solidFill>
                  <a:srgbClr val="FF0000"/>
                </a:solidFill>
                <a:latin typeface="+mn-ea"/>
                <a:ea typeface="+mn-ea"/>
              </a:rPr>
              <a:t>【PDF</a:t>
            </a:r>
            <a:r>
              <a:rPr lang="ja-JP" altLang="en-US" sz="1400" b="1" dirty="0">
                <a:solidFill>
                  <a:srgbClr val="FF0000"/>
                </a:solidFill>
                <a:latin typeface="+mn-ea"/>
                <a:ea typeface="+mn-ea"/>
              </a:rPr>
              <a:t>保存の手順</a:t>
            </a:r>
            <a:r>
              <a:rPr lang="en-US" altLang="ja-JP" sz="1400" b="1" dirty="0">
                <a:solidFill>
                  <a:srgbClr val="FF0000"/>
                </a:solidFill>
                <a:latin typeface="+mn-ea"/>
                <a:ea typeface="+mn-ea"/>
              </a:rPr>
              <a:t>】</a:t>
            </a:r>
            <a:br>
              <a:rPr lang="en-US" altLang="ja-JP" sz="1400" b="1" dirty="0">
                <a:solidFill>
                  <a:srgbClr val="FF0000"/>
                </a:solidFill>
                <a:latin typeface="+mn-ea"/>
                <a:ea typeface="+mn-ea"/>
              </a:rPr>
            </a:b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１．「名前をつけて保存」をクリック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２．「ファイルの種類」を「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  <a:t>PDF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」に変更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３．すぐ下に表示される「オプション」をクリック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４．「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  <a:t>PDF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オプション」の「埋め込みできないフォントはビットマップに変換」にチェック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５．「保存」をクリック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６．生成された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  <a:t>PDF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を開いてチェック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７．問題なければご注文確認メールに記載の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  <a:t>URL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ea typeface="+mn-ea"/>
              </a:rPr>
              <a:t>から送信</a:t>
            </a:r>
            <a:br>
              <a:rPr lang="en-US" altLang="ja-JP" sz="1000" dirty="0">
                <a:solidFill>
                  <a:srgbClr val="FF0000"/>
                </a:solidFill>
                <a:latin typeface="+mn-ea"/>
                <a:ea typeface="+mn-ea"/>
              </a:rPr>
            </a:br>
            <a:endParaRPr kumimoji="1" lang="ja-JP" altLang="en-US" sz="1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28384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6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【作成時のご注意】  １．フチなし印刷はできません。 　　端から4mmずつ、上下左右に余白を設けて 　　レイアウトしてください。  ２．完成したデータはPDF形式で保存し、 　　PDFファイルでご入稿ください。    【PDF保存の手順】  １．「名前をつけて保存」をクリック ２．「ファイルの種類」を「PDF」に変更 ３．すぐ下に表示される「オプション」をクリック ４．「PDFオプション」の「埋め込みできないフォントはビットマップに変換」にチェック ５．「保存」をクリック ６．生成されたPDFを開いてチェック ７．問題なければご注文確認メールに記載のURLから送信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【作成時のご注意】  １．フチなし印刷はできません。 　　端から4mmずつ、上下左右に余白を設けて 　　レイアウトしてください。  ２．完成したデータはPDF形式で保存し、 　　PDFファイルでご入稿ください。    【PDF保存の手順】  １．「名前をつけて保存」をクリック ２．「ファイルの種類」を「PDF」に変更 ３．すぐ下に表示される「オプション」をクリック ４．「PDFオプション」の「埋め込みできないフォントはビットマップに変換」にチェック ５．「保存」をクリック ６．生成されたPDFを開いてチェック ７．問題なければご注文確認メールに記載のURLから送信 </dc:title>
  <dc:creator>Nishioka-57</dc:creator>
  <cp:lastModifiedBy>Nishioka-57</cp:lastModifiedBy>
  <cp:revision>2</cp:revision>
  <dcterms:created xsi:type="dcterms:W3CDTF">2019-10-28T06:37:14Z</dcterms:created>
  <dcterms:modified xsi:type="dcterms:W3CDTF">2019-10-28T07:01:02Z</dcterms:modified>
</cp:coreProperties>
</file>